
<file path=[Content_Types].xml><?xml version="1.0" encoding="utf-8"?>
<Types xmlns="http://schemas.openxmlformats.org/package/2006/content-types">
  <Default Extension="gif" ContentType="vide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65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11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24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2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5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4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137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16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94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0F34-CC20-4EF3-A770-5BB79F1CFB45}" type="datetimeFigureOut">
              <a:rPr lang="it-IT" smtClean="0"/>
              <a:t>21/10/2020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9FB48-42A7-49CC-9F45-D4EC2364DB3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1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PAESAGGI IN AUTUNNO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b="1" dirty="0" err="1">
                <a:ln/>
                <a:solidFill>
                  <a:schemeClr val="accent4"/>
                </a:solidFill>
              </a:rPr>
              <a:t>Ins</a:t>
            </a:r>
            <a:r>
              <a:rPr lang="it-IT" b="1" dirty="0">
                <a:ln/>
                <a:solidFill>
                  <a:schemeClr val="accent4"/>
                </a:solidFill>
              </a:rPr>
              <a:t>. Antonella C. Lamparelli/ E. Romano/ G. Palladino/ </a:t>
            </a:r>
          </a:p>
          <a:p>
            <a:r>
              <a:rPr lang="it-IT" b="1" dirty="0">
                <a:ln/>
                <a:solidFill>
                  <a:schemeClr val="accent4"/>
                </a:solidFill>
              </a:rPr>
              <a:t>G. Palladino/ A. Festa</a:t>
            </a:r>
          </a:p>
          <a:p>
            <a:r>
              <a:rPr lang="it-IT" b="1" dirty="0">
                <a:ln/>
                <a:solidFill>
                  <a:schemeClr val="accent4"/>
                </a:solidFill>
              </a:rPr>
              <a:t>Classi 3C-3D</a:t>
            </a:r>
          </a:p>
        </p:txBody>
      </p:sp>
      <p:sp>
        <p:nvSpPr>
          <p:cNvPr id="7" name="Rettangolo 6"/>
          <p:cNvSpPr/>
          <p:nvPr/>
        </p:nvSpPr>
        <p:spPr>
          <a:xfrm>
            <a:off x="1124879" y="5471167"/>
            <a:ext cx="2382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  <a:latin typeface="AR CENA" panose="02000000000000000000" pitchFamily="2" charset="0"/>
              </a:rPr>
              <a:t>I.C. 3 Ponte- Siciliano  </a:t>
            </a:r>
          </a:p>
          <a:p>
            <a:r>
              <a:rPr lang="it-IT" sz="2000" dirty="0">
                <a:solidFill>
                  <a:srgbClr val="C00000"/>
                </a:solidFill>
                <a:latin typeface="AR CENA" panose="02000000000000000000" pitchFamily="2" charset="0"/>
              </a:rPr>
              <a:t>Pomigliano d'Arco</a:t>
            </a:r>
          </a:p>
        </p:txBody>
      </p:sp>
    </p:spTree>
    <p:extLst>
      <p:ext uri="{BB962C8B-B14F-4D97-AF65-F5344CB8AC3E}">
        <p14:creationId xmlns:p14="http://schemas.microsoft.com/office/powerpoint/2010/main" val="30022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117"/>
            <a:ext cx="10515600" cy="1325563"/>
          </a:xfrm>
        </p:spPr>
        <p:txBody>
          <a:bodyPr/>
          <a:lstStyle/>
          <a:p>
            <a:pPr algn="ctr"/>
            <a:r>
              <a:rPr lang="it-IT" dirty="0">
                <a:latin typeface="+mn-lt"/>
              </a:rPr>
              <a:t>I FRUTTI DELL’AUTUNNO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8091" y="12636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OSSERVA I FRUTTI DELL’AUTUNNO, DISEGNALI SUL QUADERNO, RISCRIVI ACCANTO A CIASCUNO DI ESSI IL NOME E LEGGI.</a:t>
            </a:r>
          </a:p>
        </p:txBody>
      </p:sp>
      <p:pic>
        <p:nvPicPr>
          <p:cNvPr id="4100" name="Picture 4" descr="Disegni di Mele da Colorare - Acolore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t="8674" r="20041" b="8143"/>
          <a:stretch/>
        </p:blipFill>
        <p:spPr bwMode="auto">
          <a:xfrm>
            <a:off x="273587" y="2216276"/>
            <a:ext cx="181927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utunno: disegno della castagna da stampare - Mamma e Bambi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44" y="3259263"/>
            <a:ext cx="187655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segno di Pera a colori per bambini - disegnidacolorareonline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86" y="2295505"/>
            <a:ext cx="1896212" cy="18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Libro Da Colorare: Frutta E Verdure (cachi) Illustrazione Vettoriale -  Illustrazione di gioia, dieta: 5622422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33629" r="51407" b="26165"/>
          <a:stretch/>
        </p:blipFill>
        <p:spPr bwMode="auto">
          <a:xfrm>
            <a:off x="600771" y="4724400"/>
            <a:ext cx="1936623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isegno di Grappolo d'Uva a colori per bambini - disegnidacolorareonline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86" y="4530020"/>
            <a:ext cx="1809053" cy="180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52753" y="2771052"/>
            <a:ext cx="109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MELA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612897" y="5353377"/>
            <a:ext cx="109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CACO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73363" y="3781773"/>
            <a:ext cx="1813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CASTAGNA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9938404" y="2777507"/>
            <a:ext cx="109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PERA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9938404" y="5172936"/>
            <a:ext cx="1097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UVA</a:t>
            </a:r>
          </a:p>
        </p:txBody>
      </p:sp>
    </p:spTree>
    <p:extLst>
      <p:ext uri="{BB962C8B-B14F-4D97-AF65-F5344CB8AC3E}">
        <p14:creationId xmlns:p14="http://schemas.microsoft.com/office/powerpoint/2010/main" val="295160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L’ AUTUNNO NELL’ ARTE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181" y="1484644"/>
            <a:ext cx="3455085" cy="5112000"/>
          </a:xfrm>
          <a:prstGeom prst="rect">
            <a:avLst/>
          </a:prstGeom>
        </p:spPr>
      </p:pic>
      <p:sp>
        <p:nvSpPr>
          <p:cNvPr id="7" name="Fumetto 4 6"/>
          <p:cNvSpPr/>
          <p:nvPr/>
        </p:nvSpPr>
        <p:spPr>
          <a:xfrm>
            <a:off x="1573503" y="1746386"/>
            <a:ext cx="4522497" cy="3351826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OSSERVA IL QUADRO</a:t>
            </a:r>
          </a:p>
          <a:p>
            <a:pPr algn="ctr"/>
            <a:r>
              <a:rPr lang="it-IT" dirty="0"/>
              <a:t>QUALI FRUTTI VEDI?</a:t>
            </a:r>
          </a:p>
          <a:p>
            <a:pPr algn="ctr"/>
            <a:r>
              <a:rPr lang="it-IT" dirty="0"/>
              <a:t>DISEGNALI SUL QUADERNO</a:t>
            </a:r>
          </a:p>
        </p:txBody>
      </p:sp>
    </p:spTree>
    <p:extLst>
      <p:ext uri="{BB962C8B-B14F-4D97-AF65-F5344CB8AC3E}">
        <p14:creationId xmlns:p14="http://schemas.microsoft.com/office/powerpoint/2010/main" val="82439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PAESAGGI IN AUTUNNO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2" y="1547051"/>
            <a:ext cx="4976758" cy="2160000"/>
          </a:xfrm>
        </p:spPr>
      </p:pic>
      <p:sp>
        <p:nvSpPr>
          <p:cNvPr id="6" name="CasellaDiTesto 5"/>
          <p:cNvSpPr txBox="1"/>
          <p:nvPr/>
        </p:nvSpPr>
        <p:spPr>
          <a:xfrm>
            <a:off x="683454" y="4280260"/>
            <a:ext cx="4234374" cy="1600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/>
              <a:t>Al mare </a:t>
            </a:r>
            <a:r>
              <a:rPr lang="it-IT" sz="1600" dirty="0"/>
              <a:t>è tempo di….</a:t>
            </a:r>
            <a:r>
              <a:rPr lang="it-IT" sz="1600" b="1" dirty="0"/>
              <a:t>spiagge deserte: </a:t>
            </a:r>
            <a:r>
              <a:rPr lang="it-IT" sz="1600" dirty="0"/>
              <a:t>non</a:t>
            </a:r>
            <a:r>
              <a:rPr lang="it-IT" sz="1600" b="1" dirty="0"/>
              <a:t> </a:t>
            </a:r>
            <a:r>
              <a:rPr lang="it-IT" sz="1600" dirty="0"/>
              <a:t>c’è più un ombrellone e non si sentono le grida dei bambini in riva al mare. C’è un gran silenzio, interrotto solo dallo sciacquio delle onde che si infrangono sulla riva. La temperatura è ancora mite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99" y="3967090"/>
            <a:ext cx="4757151" cy="2664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218277" y="1855712"/>
            <a:ext cx="4234374" cy="1600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dirty="0"/>
              <a:t>In montagna </a:t>
            </a:r>
            <a:r>
              <a:rPr lang="it-IT" sz="1600" dirty="0"/>
              <a:t>è tempo di….</a:t>
            </a:r>
            <a:r>
              <a:rPr lang="it-IT" sz="1600" b="1" dirty="0"/>
              <a:t>primi freddi</a:t>
            </a:r>
            <a:r>
              <a:rPr lang="it-IT" sz="1600" dirty="0"/>
              <a:t>: le cime più alte sono spruzzate di neve e la natura si è già addormentata. Le mucche lasciano gli alpeggi e vengono riportate a valle. Il paesaggio ha colori  straordinari: dal giallo al rosso del fondovalle  al verde degli abeti dei pini</a:t>
            </a:r>
          </a:p>
        </p:txBody>
      </p:sp>
    </p:spTree>
    <p:extLst>
      <p:ext uri="{BB962C8B-B14F-4D97-AF65-F5344CB8AC3E}">
        <p14:creationId xmlns:p14="http://schemas.microsoft.com/office/powerpoint/2010/main" val="73884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PAESAGGI IN AUTUNNO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78813" y="1356563"/>
            <a:ext cx="4234374" cy="160043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In pianura </a:t>
            </a:r>
            <a:r>
              <a:rPr lang="it-IT" sz="1600" dirty="0"/>
              <a:t>tempo di…</a:t>
            </a:r>
            <a:r>
              <a:rPr lang="it-IT" sz="1600" b="1" dirty="0"/>
              <a:t>nebbioline</a:t>
            </a:r>
            <a:r>
              <a:rPr lang="it-IT" sz="1600" dirty="0"/>
              <a:t> che avvolgono prati e campi. La campagna appare spoglia e i prati nudi ma i semi riposeranno sottoterra al riparo dal freddo e in primavera spunteranno i germogli. Il cielo è attraversato dagli stormi di uccelli migratori che volano verso i Paesi caldi.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68059" y="4495737"/>
            <a:ext cx="4234374" cy="18466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1600" b="1" dirty="0"/>
              <a:t>In collina </a:t>
            </a:r>
            <a:r>
              <a:rPr lang="it-IT" sz="1600" dirty="0"/>
              <a:t>è tempo di</a:t>
            </a:r>
            <a:r>
              <a:rPr lang="it-IT" sz="1600" b="1" dirty="0"/>
              <a:t>…vendemmia</a:t>
            </a:r>
            <a:r>
              <a:rPr lang="it-IT" sz="1600" dirty="0"/>
              <a:t>. Nelle vigne si raccoglie  l’uva che  viene trasformata in vino. I boschi sono pieni di castagne, tutte lì per terra, pronte per essere raccolte. La natura è un trionfo di colori. Gli alberi sfumano dal rosso al giallo  e ogni giorno perdono  un po’ della loro folta chioma </a:t>
            </a: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2" y="3769005"/>
            <a:ext cx="4040999" cy="2700000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4" y="1356563"/>
            <a:ext cx="3531184" cy="2340000"/>
          </a:xfrm>
          <a:prstGeom prst="rect">
            <a:avLst/>
          </a:prstGeom>
        </p:spPr>
      </p:pic>
      <p:sp>
        <p:nvSpPr>
          <p:cNvPr id="12" name="Fumetto 4 11"/>
          <p:cNvSpPr/>
          <p:nvPr/>
        </p:nvSpPr>
        <p:spPr>
          <a:xfrm>
            <a:off x="8355090" y="1270502"/>
            <a:ext cx="3836909" cy="2694838"/>
          </a:xfrm>
          <a:prstGeom prst="cloudCallout">
            <a:avLst>
              <a:gd name="adj1" fmla="val -32328"/>
              <a:gd name="adj2" fmla="val 628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1600" dirty="0"/>
          </a:p>
          <a:p>
            <a:pPr algn="just"/>
            <a:r>
              <a:rPr lang="it-IT" sz="1600" dirty="0"/>
              <a:t>Nel titolo è indicata una STAGIONE, qual è?</a:t>
            </a:r>
          </a:p>
          <a:p>
            <a:pPr algn="just"/>
            <a:r>
              <a:rPr lang="it-IT" sz="1600" dirty="0"/>
              <a:t>Scrivi l’inizio e la fine della stagione autunnale ed indicane i mesi. </a:t>
            </a:r>
          </a:p>
          <a:p>
            <a:pPr algn="just"/>
            <a:r>
              <a:rPr lang="it-IT" sz="1600" dirty="0"/>
              <a:t>Osserva l’ambiente circostante e descrivil</a:t>
            </a:r>
            <a:r>
              <a:rPr lang="it-IT" dirty="0"/>
              <a:t>o 	 </a:t>
            </a:r>
          </a:p>
        </p:txBody>
      </p:sp>
    </p:spTree>
    <p:extLst>
      <p:ext uri="{BB962C8B-B14F-4D97-AF65-F5344CB8AC3E}">
        <p14:creationId xmlns:p14="http://schemas.microsoft.com/office/powerpoint/2010/main" val="77358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NEI TESTI…TANTI NOMI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79637" y="1418384"/>
            <a:ext cx="8224913" cy="34163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2000" dirty="0"/>
              <a:t>Nei testi  come puoi vedere ci sono tanti </a:t>
            </a:r>
            <a:r>
              <a:rPr lang="it-IT" sz="2000" b="1" dirty="0"/>
              <a:t>NOMI </a:t>
            </a:r>
            <a:r>
              <a:rPr lang="it-IT" sz="2000" dirty="0"/>
              <a:t>mare, spiagge…I nomi sono parole che indicano ciò che ci circonda. Possono indicare persone, animali o cose. </a:t>
            </a:r>
          </a:p>
          <a:p>
            <a:pPr algn="just"/>
            <a:r>
              <a:rPr lang="it-IT" sz="2000" dirty="0"/>
              <a:t>Le cose comprendono anche i vegetali, i sentimenti, gli ambienti, i fenomeni atmosferici. </a:t>
            </a:r>
          </a:p>
          <a:p>
            <a:pPr algn="just"/>
            <a:r>
              <a:rPr lang="it-IT" sz="2000" dirty="0"/>
              <a:t>Ombrellone                 nome di cosa</a:t>
            </a:r>
          </a:p>
          <a:p>
            <a:pPr algn="just"/>
            <a:r>
              <a:rPr lang="it-IT" sz="2000" dirty="0"/>
              <a:t>Mucche                        nome di animali</a:t>
            </a:r>
          </a:p>
          <a:p>
            <a:pPr algn="just"/>
            <a:r>
              <a:rPr lang="it-IT" sz="2000" dirty="0"/>
              <a:t>Bambini                        nome di persona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Scrivi alcuni nomi di cosa, di animali, di persona.</a:t>
            </a:r>
          </a:p>
          <a:p>
            <a:pPr algn="just"/>
            <a:r>
              <a:rPr lang="it-IT" sz="1600" dirty="0"/>
              <a:t>   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1772531" y="3144128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1772531" y="3437205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772531" y="3718559"/>
            <a:ext cx="54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387" y="737013"/>
            <a:ext cx="2275799" cy="255600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69" y="3770736"/>
            <a:ext cx="2746333" cy="25560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98" y="4967524"/>
            <a:ext cx="354375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98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L’ AUTUNNO NELL’ ARTE…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51" y="1501897"/>
            <a:ext cx="3455085" cy="5112000"/>
          </a:xfrm>
          <a:prstGeom prst="rect">
            <a:avLst/>
          </a:prstGeom>
        </p:spPr>
      </p:pic>
      <p:sp>
        <p:nvSpPr>
          <p:cNvPr id="7" name="Fumetto 4 6"/>
          <p:cNvSpPr/>
          <p:nvPr/>
        </p:nvSpPr>
        <p:spPr>
          <a:xfrm>
            <a:off x="838200" y="1392702"/>
            <a:ext cx="6455485" cy="4135901"/>
          </a:xfrm>
          <a:prstGeom prst="cloudCallout">
            <a:avLst>
              <a:gd name="adj1" fmla="val -35072"/>
              <a:gd name="adj2" fmla="val 635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5"/>
                </a:solidFill>
              </a:rPr>
              <a:t>Osserva il quadro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/>
                </a:solidFill>
              </a:rPr>
              <a:t>Che cosa vedi rappresentato?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/>
                </a:solidFill>
              </a:rPr>
              <a:t>Osserva i particolari. Quali vegetali sono utilizzati?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/>
                </a:solidFill>
              </a:rPr>
              <a:t>Quale altro elemento è presente nel dipinto?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5"/>
                </a:solidFill>
              </a:rPr>
              <a:t>Il pittore ha voluto rappresentare la stagione………………..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294082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2592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… E NELLA MUSICA </a:t>
            </a:r>
          </a:p>
        </p:txBody>
      </p:sp>
      <p:sp>
        <p:nvSpPr>
          <p:cNvPr id="7" name="Fumetto 4 6"/>
          <p:cNvSpPr/>
          <p:nvPr/>
        </p:nvSpPr>
        <p:spPr>
          <a:xfrm>
            <a:off x="332466" y="1327631"/>
            <a:ext cx="6218941" cy="2972883"/>
          </a:xfrm>
          <a:prstGeom prst="cloudCallout">
            <a:avLst>
              <a:gd name="adj1" fmla="val 37709"/>
              <a:gd name="adj2" fmla="val 62609"/>
            </a:avLst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Scrivi sul quaderno l’emozione provata nell’ascoltare il brano musicale l’ Autunno di Antonio Vivaldi (malinconia, tristezza, gioia, serenità…).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La musica è un ritmo lento o veloce? </a:t>
            </a:r>
          </a:p>
        </p:txBody>
      </p:sp>
      <p:sp>
        <p:nvSpPr>
          <p:cNvPr id="3" name="Rettangolo 2"/>
          <p:cNvSpPr/>
          <p:nvPr/>
        </p:nvSpPr>
        <p:spPr>
          <a:xfrm>
            <a:off x="745709" y="5245333"/>
            <a:ext cx="61658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>
                <a:solidFill>
                  <a:srgbClr val="FF0000"/>
                </a:solidFill>
              </a:rPr>
              <a:t>https://www.youtube.com/watch?v=WA8EJQOqbdo</a:t>
            </a:r>
          </a:p>
        </p:txBody>
      </p:sp>
      <p:pic>
        <p:nvPicPr>
          <p:cNvPr id="1026" name="Picture 2" descr="C:\Users\Anna\Desktop\ANTONIO VIVAL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1270">
            <a:off x="6728446" y="1914729"/>
            <a:ext cx="4990157" cy="358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58" b="10124"/>
          <a:stretch/>
        </p:blipFill>
        <p:spPr bwMode="auto">
          <a:xfrm rot="1253051">
            <a:off x="9417066" y="560557"/>
            <a:ext cx="2513182" cy="1276483"/>
          </a:xfrm>
          <a:prstGeom prst="rect">
            <a:avLst/>
          </a:prstGeom>
          <a:noFill/>
          <a:ln w="9525" cap="rnd" cmpd="sng">
            <a:solidFill>
              <a:srgbClr val="FF0000"/>
            </a:solidFill>
            <a:bevel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3500000">
              <a:schemeClr val="accent2">
                <a:lumMod val="75000"/>
                <a:alpha val="50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8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SIAMO IN AUTUNNO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81100" y="3602038"/>
            <a:ext cx="9486900" cy="1655762"/>
          </a:xfr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it-IT" sz="3200" b="1" dirty="0">
                <a:ln/>
                <a:solidFill>
                  <a:srgbClr val="FFC000"/>
                </a:solidFill>
              </a:rPr>
              <a:t>ATTIVITA’ INTERDISCIPLINARE PER L’INCLUSIONE cl. 3C</a:t>
            </a:r>
          </a:p>
        </p:txBody>
      </p:sp>
      <p:pic>
        <p:nvPicPr>
          <p:cNvPr id="4" name="Picture 2" descr="https://www.vitadamamma.com/wp-content/uploads/2012/09/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732" y="4476270"/>
            <a:ext cx="3019904" cy="215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24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SIAMO IN AUTUNNO, MI GUARDO INTORNO E…</a:t>
            </a:r>
            <a:endParaRPr lang="it-IT" sz="4000" dirty="0"/>
          </a:p>
        </p:txBody>
      </p:sp>
      <p:pic>
        <p:nvPicPr>
          <p:cNvPr id="12" name="AUTUNNO-OX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84857" y="1458315"/>
            <a:ext cx="4740492" cy="3555370"/>
          </a:xfrm>
        </p:spPr>
      </p:pic>
      <p:sp>
        <p:nvSpPr>
          <p:cNvPr id="17" name="CasellaDiTesto 16"/>
          <p:cNvSpPr txBox="1"/>
          <p:nvPr/>
        </p:nvSpPr>
        <p:spPr>
          <a:xfrm>
            <a:off x="653991" y="1966697"/>
            <a:ext cx="5600700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sz="3200" b="1" dirty="0">
                <a:solidFill>
                  <a:schemeClr val="bg1"/>
                </a:solidFill>
              </a:rPr>
              <a:t>SE OSSERVO IL PAESAGGIO FUORI DALLA FINESTRA  MI ACCORGO CHE LE FOGLIE CADONO DAGLI ALBERI E FA  MOLTO PIU’ FREDDO </a:t>
            </a:r>
          </a:p>
          <a:p>
            <a:pPr algn="just"/>
            <a:endParaRPr lang="it-IT" sz="3200" b="1" dirty="0">
              <a:solidFill>
                <a:schemeClr val="bg1"/>
              </a:solidFill>
            </a:endParaRPr>
          </a:p>
        </p:txBody>
      </p:sp>
      <p:pic>
        <p:nvPicPr>
          <p:cNvPr id="18" name="Picture 4" descr="🥶 Faccina congelata Emoji — Significato, Copiare e Incollare, Combinazion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86" y="3936218"/>
            <a:ext cx="921618" cy="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mbolo Play: immagini, foto stock e grafica vettoriale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941" y="5666643"/>
            <a:ext cx="327931" cy="35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umetto 1 15"/>
          <p:cNvSpPr/>
          <p:nvPr/>
        </p:nvSpPr>
        <p:spPr>
          <a:xfrm>
            <a:off x="6686549" y="5469573"/>
            <a:ext cx="5343525" cy="550227"/>
          </a:xfrm>
          <a:prstGeom prst="wedgeRectCallou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CLICCA SUL SEGNO PLAY SOTTO L’IMMAGINE PER OSSERVARE COME CADONO LE FOGLIE</a:t>
            </a:r>
          </a:p>
        </p:txBody>
      </p:sp>
    </p:spTree>
    <p:extLst>
      <p:ext uri="{BB962C8B-B14F-4D97-AF65-F5344CB8AC3E}">
        <p14:creationId xmlns:p14="http://schemas.microsoft.com/office/powerpoint/2010/main" val="180627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ADESSO PROVA TU..</a:t>
            </a:r>
          </a:p>
        </p:txBody>
      </p:sp>
      <p:pic>
        <p:nvPicPr>
          <p:cNvPr id="3074" name="Picture 2" descr="come spiegare l'autunno ai bambi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995012"/>
            <a:ext cx="4371974" cy="55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95300" y="1782165"/>
            <a:ext cx="5600700" cy="304698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/>
              <a:t>RACCOGLI DELLE FOGLIE, DISEGNA IL TRONCO DI UN ALBERO, COMPLETA L’ALBERO CON LE FOGLIE RACCOLTE, SCRIVI SUL QUADERNO LA PAROLINA </a:t>
            </a:r>
            <a:r>
              <a:rPr lang="it-IT" sz="3200" b="1" u="sng" dirty="0">
                <a:solidFill>
                  <a:srgbClr val="FF0000"/>
                </a:solidFill>
              </a:rPr>
              <a:t>AUTUNNO</a:t>
            </a:r>
          </a:p>
        </p:txBody>
      </p:sp>
    </p:spTree>
    <p:extLst>
      <p:ext uri="{BB962C8B-B14F-4D97-AF65-F5344CB8AC3E}">
        <p14:creationId xmlns:p14="http://schemas.microsoft.com/office/powerpoint/2010/main" val="22230346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583</Words>
  <Application>Microsoft Office PowerPoint</Application>
  <PresentationFormat>Widescreen</PresentationFormat>
  <Paragraphs>53</Paragraphs>
  <Slides>11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 CENA</vt:lpstr>
      <vt:lpstr>Arial</vt:lpstr>
      <vt:lpstr>Calibri</vt:lpstr>
      <vt:lpstr>Calibri Light</vt:lpstr>
      <vt:lpstr>Tema di Office</vt:lpstr>
      <vt:lpstr>PAESAGGI IN AUTUNNO</vt:lpstr>
      <vt:lpstr>PAESAGGI IN AUTUNNO</vt:lpstr>
      <vt:lpstr>PAESAGGI IN AUTUNNO</vt:lpstr>
      <vt:lpstr>NEI TESTI…TANTI NOMI </vt:lpstr>
      <vt:lpstr>L’ AUTUNNO NELL’ ARTE…</vt:lpstr>
      <vt:lpstr>… E NELLA MUSICA </vt:lpstr>
      <vt:lpstr>SIAMO IN AUTUNNO</vt:lpstr>
      <vt:lpstr>SIAMO IN AUTUNNO, MI GUARDO INTORNO E…</vt:lpstr>
      <vt:lpstr>ADESSO PROVA TU..</vt:lpstr>
      <vt:lpstr>I FRUTTI DELL’AUTUNNO</vt:lpstr>
      <vt:lpstr>L’ AUTUNNO NELL’ ARTE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Visone Rossana (GSE)</dc:creator>
  <cp:lastModifiedBy>Raffaella Castiello</cp:lastModifiedBy>
  <cp:revision>34</cp:revision>
  <dcterms:created xsi:type="dcterms:W3CDTF">2020-10-20T16:55:45Z</dcterms:created>
  <dcterms:modified xsi:type="dcterms:W3CDTF">2020-10-21T18:36:18Z</dcterms:modified>
</cp:coreProperties>
</file>